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61" r:id="rId6"/>
    <p:sldId id="259" r:id="rId7"/>
    <p:sldId id="260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screen" id="{419F0A49-6173-49E4-B69E-44AF49B55DB2}">
          <p14:sldIdLst>
            <p14:sldId id="256"/>
          </p14:sldIdLst>
        </p14:section>
        <p14:section name="Roadmap - Introduction" id="{3E86B04B-C120-4F13-814D-4D0BC1C2C15E}">
          <p14:sldIdLst>
            <p14:sldId id="257"/>
          </p14:sldIdLst>
        </p14:section>
        <p14:section name="Main part" id="{34E26F9E-4492-4736-9212-BE2309B9AB4E}">
          <p14:sldIdLst>
            <p14:sldId id="265"/>
            <p14:sldId id="258"/>
            <p14:sldId id="261"/>
            <p14:sldId id="259"/>
            <p14:sldId id="260"/>
            <p14:sldId id="262"/>
          </p14:sldIdLst>
        </p14:section>
        <p14:section name="Resumeé" id="{58102800-2E6E-4D72-AC91-8B0151A06D05}">
          <p14:sldIdLst>
            <p14:sldId id="263"/>
          </p14:sldIdLst>
        </p14:section>
        <p14:section name="Discussion - questions" id="{76984AA5-BF78-4042-B672-2FED68BBDE2E}">
          <p14:sldIdLst>
            <p14:sldId id="264"/>
          </p14:sldIdLst>
        </p14:section>
        <p14:section name="Dank Memes" id="{67DA4D25-9C61-4763-B889-0128106A1106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4"/>
    <p:restoredTop sz="94570"/>
  </p:normalViewPr>
  <p:slideViewPr>
    <p:cSldViewPr snapToGrid="0" snapToObjects="1">
      <p:cViewPr>
        <p:scale>
          <a:sx n="90" d="100"/>
          <a:sy n="90" d="100"/>
        </p:scale>
        <p:origin x="148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7089"/>
            <a:ext cx="12192000" cy="6850911"/>
          </a:xfrm>
        </p:spPr>
        <p:txBody>
          <a:bodyPr>
            <a:noAutofit/>
          </a:bodyPr>
          <a:lstStyle/>
          <a:p>
            <a:pPr algn="ctr"/>
            <a:r>
              <a:rPr lang="de-DE" sz="10000" dirty="0" err="1" smtClean="0">
                <a:latin typeface="Monotype Corsiva" panose="03010101010201010101" pitchFamily="66" charset="0"/>
              </a:rPr>
              <a:t>Flatbook</a:t>
            </a:r>
            <a:r>
              <a:rPr lang="de-DE" sz="10000" dirty="0" smtClean="0">
                <a:latin typeface="Monotype Corsiva" panose="03010101010201010101" pitchFamily="66" charset="0"/>
              </a:rPr>
              <a:t/>
            </a:r>
            <a:br>
              <a:rPr lang="de-DE" sz="10000" dirty="0" smtClean="0">
                <a:latin typeface="Monotype Corsiva" panose="03010101010201010101" pitchFamily="66" charset="0"/>
              </a:rPr>
            </a:br>
            <a:r>
              <a:rPr lang="de-DE" sz="2400" dirty="0" smtClean="0">
                <a:latin typeface="Monotype Corsiva" panose="03010101010201010101" pitchFamily="66" charset="0"/>
              </a:rPr>
              <a:t>a </a:t>
            </a:r>
            <a:r>
              <a:rPr lang="de-DE" sz="2400" dirty="0" err="1">
                <a:latin typeface="Monotype Corsiva" panose="03010101010201010101" pitchFamily="66" charset="0"/>
              </a:rPr>
              <a:t>presentation</a:t>
            </a:r>
            <a:r>
              <a:rPr lang="de-DE" sz="2400" dirty="0">
                <a:latin typeface="Monotype Corsiva" panose="03010101010201010101" pitchFamily="66" charset="0"/>
              </a:rPr>
              <a:t> </a:t>
            </a:r>
            <a:r>
              <a:rPr lang="de-DE" sz="2400" dirty="0" err="1">
                <a:latin typeface="Monotype Corsiva" panose="03010101010201010101" pitchFamily="66" charset="0"/>
              </a:rPr>
              <a:t>of</a:t>
            </a:r>
            <a:r>
              <a:rPr lang="de-DE" sz="2400" dirty="0">
                <a:latin typeface="Monotype Corsiva" panose="03010101010201010101" pitchFamily="66" charset="0"/>
              </a:rPr>
              <a:t> </a:t>
            </a:r>
            <a:r>
              <a:rPr lang="de-DE" sz="2400" dirty="0" err="1">
                <a:latin typeface="Monotype Corsiva" panose="03010101010201010101" pitchFamily="66" charset="0"/>
              </a:rPr>
              <a:t>team</a:t>
            </a:r>
            <a:r>
              <a:rPr lang="de-DE" sz="2400" dirty="0">
                <a:latin typeface="Monotype Corsiva" panose="03010101010201010101" pitchFamily="66" charset="0"/>
              </a:rPr>
              <a:t> 8</a:t>
            </a:r>
            <a:br>
              <a:rPr lang="de-DE" sz="2400" dirty="0">
                <a:latin typeface="Monotype Corsiva" panose="03010101010201010101" pitchFamily="66" charset="0"/>
              </a:rPr>
            </a:br>
            <a:r>
              <a:rPr lang="de-DE" sz="10000" spc="300" dirty="0">
                <a:latin typeface="Monotype Corsiva" panose="03010101010201010101" pitchFamily="66" charset="0"/>
              </a:rPr>
              <a:t/>
            </a:r>
            <a:br>
              <a:rPr lang="de-DE" sz="10000" spc="300" dirty="0">
                <a:latin typeface="Monotype Corsiva" panose="03010101010201010101" pitchFamily="66" charset="0"/>
              </a:rPr>
            </a:br>
            <a:endParaRPr lang="de-DE" sz="10000" spc="300" dirty="0">
              <a:latin typeface="Monotype Corsiva" panose="03010101010201010101" pitchFamily="66" charset="0"/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8137451" y="-41565"/>
            <a:ext cx="4054549" cy="370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 smtClean="0"/>
              <a:t>Rem0 Röthlisberger, Eric </a:t>
            </a:r>
            <a:r>
              <a:rPr lang="de-DE" sz="1000" dirty="0" err="1" smtClean="0"/>
              <a:t>Lagger</a:t>
            </a:r>
            <a:r>
              <a:rPr lang="de-DE" sz="1000" dirty="0" smtClean="0"/>
              <a:t>, </a:t>
            </a:r>
            <a:r>
              <a:rPr lang="de-DE" sz="1000" dirty="0" smtClean="0"/>
              <a:t>Vincent Hofer, Dean Klopsch, Aebi Ryan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2628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544726"/>
            <a:ext cx="10018713" cy="2332074"/>
          </a:xfrm>
        </p:spPr>
        <p:txBody>
          <a:bodyPr>
            <a:normAutofit/>
          </a:bodyPr>
          <a:lstStyle/>
          <a:p>
            <a:r>
              <a:rPr lang="de-DE" sz="3000" dirty="0" err="1" smtClean="0"/>
              <a:t>Questions</a:t>
            </a:r>
            <a:r>
              <a:rPr lang="de-DE" sz="3000" dirty="0" smtClean="0"/>
              <a:t>?</a:t>
            </a:r>
          </a:p>
          <a:p>
            <a:r>
              <a:rPr lang="de-DE" sz="3000" dirty="0" smtClean="0"/>
              <a:t>Comments?</a:t>
            </a:r>
            <a:endParaRPr lang="de-DE" sz="3000" dirty="0" smtClean="0"/>
          </a:p>
          <a:p>
            <a:r>
              <a:rPr lang="de-DE" sz="3000" dirty="0" err="1" smtClean="0"/>
              <a:t>Improvements</a:t>
            </a:r>
            <a:r>
              <a:rPr lang="de-DE" sz="3000" dirty="0" smtClean="0"/>
              <a:t>?</a:t>
            </a:r>
            <a:endParaRPr lang="de-DE" sz="3000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137451" y="-41565"/>
            <a:ext cx="4054549" cy="370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 smtClean="0"/>
              <a:t>Rem0 Röthlisberger, Eric </a:t>
            </a:r>
            <a:r>
              <a:rPr lang="de-DE" sz="1000" dirty="0" err="1" smtClean="0"/>
              <a:t>Lagger</a:t>
            </a:r>
            <a:r>
              <a:rPr lang="de-DE" sz="1000" dirty="0" smtClean="0"/>
              <a:t>, </a:t>
            </a:r>
            <a:r>
              <a:rPr lang="de-DE" sz="1000" dirty="0" smtClean="0"/>
              <a:t>Vincent Hofer, Dean Klopsch, Aebi Ryan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9310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1" y="589467"/>
            <a:ext cx="5458042" cy="5458042"/>
          </a:xfr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8137451" y="-41565"/>
            <a:ext cx="4054549" cy="370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 smtClean="0"/>
              <a:t>Rem0 Röthlisberger, Eric </a:t>
            </a:r>
            <a:r>
              <a:rPr lang="de-DE" sz="1000" dirty="0" err="1" smtClean="0"/>
              <a:t>Lagger</a:t>
            </a:r>
            <a:r>
              <a:rPr lang="de-DE" sz="1000" dirty="0" smtClean="0"/>
              <a:t>, </a:t>
            </a:r>
            <a:r>
              <a:rPr lang="de-DE" sz="1000" dirty="0" smtClean="0"/>
              <a:t>Vincent Hofer, Dean Klopsch, Aebi Ryan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5951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48725" y="1219219"/>
            <a:ext cx="4388726" cy="1033119"/>
          </a:xfrm>
        </p:spPr>
        <p:txBody>
          <a:bodyPr>
            <a:noAutofit/>
          </a:bodyPr>
          <a:lstStyle/>
          <a:p>
            <a:r>
              <a:rPr lang="de-DE" sz="6200" dirty="0" smtClean="0"/>
              <a:t>Roadmap</a:t>
            </a:r>
            <a:endParaRPr lang="de-DE" sz="6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47546" y="2466107"/>
            <a:ext cx="10018713" cy="3262748"/>
          </a:xfrm>
        </p:spPr>
        <p:txBody>
          <a:bodyPr>
            <a:normAutofit fontScale="92500" lnSpcReduction="20000"/>
          </a:bodyPr>
          <a:lstStyle/>
          <a:p>
            <a:r>
              <a:rPr lang="de-CH" dirty="0" smtClean="0"/>
              <a:t>Produktbeschreibung</a:t>
            </a:r>
          </a:p>
          <a:p>
            <a:r>
              <a:rPr lang="de-CH" dirty="0" smtClean="0"/>
              <a:t>Ergonomie</a:t>
            </a:r>
          </a:p>
          <a:p>
            <a:r>
              <a:rPr lang="de-CH" dirty="0" err="1" smtClean="0"/>
              <a:t>Affordanz</a:t>
            </a:r>
            <a:endParaRPr lang="de-CH" dirty="0" smtClean="0"/>
          </a:p>
          <a:p>
            <a:r>
              <a:rPr lang="de-CH" dirty="0" smtClean="0"/>
              <a:t>Erfahrung</a:t>
            </a:r>
          </a:p>
          <a:p>
            <a:r>
              <a:rPr lang="de-CH" dirty="0" err="1"/>
              <a:t>Abowd</a:t>
            </a:r>
            <a:r>
              <a:rPr lang="de-CH" dirty="0"/>
              <a:t> &amp; </a:t>
            </a:r>
            <a:r>
              <a:rPr lang="de-CH" dirty="0" err="1"/>
              <a:t>Beale's</a:t>
            </a:r>
            <a:r>
              <a:rPr lang="de-CH" dirty="0"/>
              <a:t> </a:t>
            </a:r>
            <a:r>
              <a:rPr lang="de-CH" dirty="0" smtClean="0"/>
              <a:t>Modell</a:t>
            </a:r>
          </a:p>
          <a:p>
            <a:r>
              <a:rPr lang="de-CH" dirty="0" smtClean="0"/>
              <a:t>Benutzertest</a:t>
            </a:r>
          </a:p>
          <a:p>
            <a:r>
              <a:rPr lang="de-CH" dirty="0" smtClean="0"/>
              <a:t>Fazit</a:t>
            </a:r>
          </a:p>
          <a:p>
            <a:r>
              <a:rPr lang="de-CH" dirty="0" smtClean="0"/>
              <a:t>Fragerunde/ Diskussion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137451" y="-41565"/>
            <a:ext cx="4054549" cy="370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 smtClean="0"/>
              <a:t>Rem0 Röthlisberger, Eric </a:t>
            </a:r>
            <a:r>
              <a:rPr lang="de-DE" sz="1000" dirty="0" err="1" smtClean="0"/>
              <a:t>Lagger</a:t>
            </a:r>
            <a:r>
              <a:rPr lang="de-DE" sz="1000" dirty="0" smtClean="0"/>
              <a:t>, </a:t>
            </a:r>
            <a:r>
              <a:rPr lang="de-DE" sz="1000" dirty="0" smtClean="0"/>
              <a:t>Vincent Hofer, Dean Klopsch, Aebi Ryan</a:t>
            </a:r>
            <a:endParaRPr lang="de-DE" sz="1000" dirty="0"/>
          </a:p>
        </p:txBody>
      </p:sp>
      <p:pic>
        <p:nvPicPr>
          <p:cNvPr id="1026" name="Picture 2" descr="http://puu.sh/sMQHG/2fd080c5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334" y="681572"/>
            <a:ext cx="3487479" cy="277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62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Produktbeschreibung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32" y="2829791"/>
            <a:ext cx="2286000" cy="3048000"/>
          </a:xfr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214" y="2824974"/>
            <a:ext cx="4070423" cy="3052817"/>
          </a:xfrm>
          <a:prstGeom prst="rect">
            <a:avLst/>
          </a:prstGeom>
        </p:spPr>
      </p:pic>
      <p:sp>
        <p:nvSpPr>
          <p:cNvPr id="9" name="Inhaltsplatzhalter 2"/>
          <p:cNvSpPr txBox="1">
            <a:spLocks/>
          </p:cNvSpPr>
          <p:nvPr/>
        </p:nvSpPr>
        <p:spPr>
          <a:xfrm>
            <a:off x="8137451" y="-41565"/>
            <a:ext cx="4054549" cy="370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 smtClean="0"/>
              <a:t>Rem0 Röthlisberger, Eric </a:t>
            </a:r>
            <a:r>
              <a:rPr lang="de-DE" sz="1000" dirty="0" err="1" smtClean="0"/>
              <a:t>Lagger</a:t>
            </a:r>
            <a:r>
              <a:rPr lang="de-DE" sz="1000" dirty="0" smtClean="0"/>
              <a:t>, </a:t>
            </a:r>
            <a:r>
              <a:rPr lang="de-DE" sz="1000" dirty="0" smtClean="0"/>
              <a:t>Vincent Hofer, Dean Klopsch, Aebi Ryan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822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Ergonomie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b="1" dirty="0" smtClean="0"/>
          </a:p>
          <a:p>
            <a:r>
              <a:rPr lang="de-DE" b="1" dirty="0" smtClean="0"/>
              <a:t>Anordnung </a:t>
            </a:r>
            <a:r>
              <a:rPr lang="de-DE" b="1" dirty="0"/>
              <a:t>von Hilfsbeschreibungen und </a:t>
            </a:r>
            <a:r>
              <a:rPr lang="de-DE" b="1" dirty="0" smtClean="0"/>
              <a:t>Abbildungen</a:t>
            </a:r>
          </a:p>
          <a:p>
            <a:r>
              <a:rPr lang="de-DE" b="1" dirty="0" smtClean="0"/>
              <a:t>Umgebung</a:t>
            </a:r>
          </a:p>
          <a:p>
            <a:r>
              <a:rPr lang="de-DE" b="1" dirty="0"/>
              <a:t>Gesundheitsrisiken</a:t>
            </a:r>
            <a:endParaRPr lang="de-DE" dirty="0"/>
          </a:p>
        </p:txBody>
      </p:sp>
      <p:pic>
        <p:nvPicPr>
          <p:cNvPr id="1026" name="Picture 2" descr="CapriSonne - Anleitu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9" t="17264" r="-1274" b="-1067"/>
          <a:stretch/>
        </p:blipFill>
        <p:spPr bwMode="auto">
          <a:xfrm>
            <a:off x="8323467" y="4248293"/>
            <a:ext cx="3060000" cy="23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CapriSonne - Öffnu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296" y="557645"/>
            <a:ext cx="3527685" cy="266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CapriSonne - Anleitung auf Familienpacku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911" y="557645"/>
            <a:ext cx="3299113" cy="2482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8137451" y="-41565"/>
            <a:ext cx="4054549" cy="370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 smtClean="0"/>
              <a:t>Rem0 Röthlisberger, Eric </a:t>
            </a:r>
            <a:r>
              <a:rPr lang="de-DE" sz="1000" dirty="0" err="1" smtClean="0"/>
              <a:t>Lagger</a:t>
            </a:r>
            <a:r>
              <a:rPr lang="de-DE" sz="1000" dirty="0" smtClean="0"/>
              <a:t>, </a:t>
            </a:r>
            <a:r>
              <a:rPr lang="de-DE" sz="1000" dirty="0" smtClean="0"/>
              <a:t>Vincent Hofer, Dean Klopsch, Aebi Ryan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4775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Affordanz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694708"/>
            <a:ext cx="10018713" cy="3124201"/>
          </a:xfrm>
        </p:spPr>
        <p:txBody>
          <a:bodyPr/>
          <a:lstStyle/>
          <a:p>
            <a:r>
              <a:rPr lang="de-DE" dirty="0" smtClean="0"/>
              <a:t>[</a:t>
            </a:r>
            <a:r>
              <a:rPr lang="de-DE" dirty="0" err="1" smtClean="0"/>
              <a:t>Affordanz</a:t>
            </a:r>
            <a:r>
              <a:rPr lang="de-DE" dirty="0" smtClean="0"/>
              <a:t>]: </a:t>
            </a:r>
            <a:r>
              <a:rPr lang="de-CH" dirty="0"/>
              <a:t>Eine </a:t>
            </a:r>
            <a:r>
              <a:rPr lang="de-CH" dirty="0" err="1"/>
              <a:t>Affordanz</a:t>
            </a:r>
            <a:r>
              <a:rPr lang="de-CH" dirty="0"/>
              <a:t> ist die Beziehung zwischen einer Eigenschaft eines Objektes und dem </a:t>
            </a:r>
            <a:r>
              <a:rPr lang="de-CH" dirty="0" smtClean="0"/>
              <a:t>Benutzer, welche </a:t>
            </a:r>
            <a:r>
              <a:rPr lang="de-CH" dirty="0"/>
              <a:t>beschreibt, wie ein Objekt verwendet werden kann.</a:t>
            </a:r>
            <a:br>
              <a:rPr lang="de-CH" dirty="0"/>
            </a:br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137451" y="-41565"/>
            <a:ext cx="4054549" cy="370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 smtClean="0"/>
              <a:t>Rem0 Röthlisberger, Eric </a:t>
            </a:r>
            <a:r>
              <a:rPr lang="de-DE" sz="1000" dirty="0" err="1" smtClean="0"/>
              <a:t>Lagger</a:t>
            </a:r>
            <a:r>
              <a:rPr lang="de-DE" sz="1000" dirty="0" smtClean="0"/>
              <a:t>, </a:t>
            </a:r>
            <a:r>
              <a:rPr lang="de-DE" sz="1000" dirty="0" smtClean="0"/>
              <a:t>Vincent Hofer, Dean Klopsch, Aebi Ryan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2457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Erfahrung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Oberflächliche Elemente</a:t>
            </a:r>
          </a:p>
          <a:p>
            <a:pPr lvl="1"/>
            <a:r>
              <a:rPr lang="de-DE" dirty="0"/>
              <a:t>Design</a:t>
            </a:r>
          </a:p>
          <a:p>
            <a:pPr lvl="1"/>
            <a:r>
              <a:rPr lang="de-DE" dirty="0"/>
              <a:t>Aufmachung</a:t>
            </a:r>
          </a:p>
          <a:p>
            <a:r>
              <a:rPr lang="de-DE" dirty="0" smtClean="0"/>
              <a:t>Konsumeffekte</a:t>
            </a:r>
          </a:p>
          <a:p>
            <a:pPr lvl="1"/>
            <a:r>
              <a:rPr lang="de-DE" dirty="0" smtClean="0"/>
              <a:t>Genuss</a:t>
            </a:r>
          </a:p>
          <a:p>
            <a:pPr lvl="1"/>
            <a:r>
              <a:rPr lang="de-DE" dirty="0" smtClean="0"/>
              <a:t>Durst</a:t>
            </a:r>
          </a:p>
          <a:p>
            <a:pPr lvl="1"/>
            <a:r>
              <a:rPr lang="de-DE" dirty="0" smtClean="0"/>
              <a:t>Gesundheit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137451" y="-41565"/>
            <a:ext cx="4054549" cy="370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 smtClean="0"/>
              <a:t>Rem0 Röthlisberger, Eric </a:t>
            </a:r>
            <a:r>
              <a:rPr lang="de-DE" sz="1000" dirty="0" err="1" smtClean="0"/>
              <a:t>Lagger</a:t>
            </a:r>
            <a:r>
              <a:rPr lang="de-DE" sz="1000" dirty="0" smtClean="0"/>
              <a:t>, </a:t>
            </a:r>
            <a:r>
              <a:rPr lang="de-DE" sz="1000" dirty="0" smtClean="0"/>
              <a:t>Vincent Hofer, Dean Klopsch, Aebi Ryan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4880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 mit </a:t>
            </a:r>
            <a:r>
              <a:rPr lang="de-CH" dirty="0" err="1"/>
              <a:t>Abowd</a:t>
            </a:r>
            <a:r>
              <a:rPr lang="de-CH" dirty="0"/>
              <a:t> &amp; </a:t>
            </a:r>
            <a:r>
              <a:rPr lang="de-CH" dirty="0" err="1"/>
              <a:t>Beale's</a:t>
            </a:r>
            <a:r>
              <a:rPr lang="de-CH" dirty="0"/>
              <a:t> </a:t>
            </a:r>
            <a:r>
              <a:rPr lang="de-CH" dirty="0" smtClean="0"/>
              <a:t>Modell</a:t>
            </a:r>
            <a:endParaRPr lang="de-DE" dirty="0"/>
          </a:p>
        </p:txBody>
      </p:sp>
      <p:sp>
        <p:nvSpPr>
          <p:cNvPr id="8" name="Inhaltsplatzhalter 4"/>
          <p:cNvSpPr txBox="1">
            <a:spLocks/>
          </p:cNvSpPr>
          <p:nvPr/>
        </p:nvSpPr>
        <p:spPr>
          <a:xfrm>
            <a:off x="2970189" y="3683294"/>
            <a:ext cx="949842" cy="666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de-CH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04" y="2101701"/>
            <a:ext cx="6257925" cy="4495800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8137451" y="-41565"/>
            <a:ext cx="4054549" cy="370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 smtClean="0"/>
              <a:t>Rem0 Röthlisberger, Eric </a:t>
            </a:r>
            <a:r>
              <a:rPr lang="de-DE" sz="1000" dirty="0" err="1" smtClean="0"/>
              <a:t>Lagger</a:t>
            </a:r>
            <a:r>
              <a:rPr lang="de-DE" sz="1000" dirty="0" smtClean="0"/>
              <a:t>, </a:t>
            </a:r>
            <a:r>
              <a:rPr lang="de-DE" sz="1000" dirty="0" smtClean="0"/>
              <a:t>Vincent Hofer, Dean Klopsch, Aebi Ryan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792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Benutzertest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74276" y="1923284"/>
            <a:ext cx="9638781" cy="1743739"/>
          </a:xfrm>
        </p:spPr>
        <p:txBody>
          <a:bodyPr/>
          <a:lstStyle/>
          <a:p>
            <a:r>
              <a:rPr lang="de-DE" dirty="0" smtClean="0"/>
              <a:t>Benutzer: </a:t>
            </a:r>
            <a:r>
              <a:rPr lang="de-CH" dirty="0"/>
              <a:t>5 jüngeren Verwandten und </a:t>
            </a:r>
            <a:r>
              <a:rPr lang="de-CH" dirty="0" smtClean="0"/>
              <a:t>Nachbaren</a:t>
            </a:r>
          </a:p>
          <a:p>
            <a:r>
              <a:rPr lang="de-CH" dirty="0"/>
              <a:t>jeweils einen </a:t>
            </a:r>
            <a:r>
              <a:rPr lang="de-CH" dirty="0" smtClean="0"/>
              <a:t>Beutel ‘Capri-Sonne’.</a:t>
            </a:r>
          </a:p>
          <a:p>
            <a:r>
              <a:rPr lang="de-CH" dirty="0" smtClean="0"/>
              <a:t>Elterliches Fazit</a:t>
            </a:r>
            <a:endParaRPr lang="de-DE" dirty="0"/>
          </a:p>
        </p:txBody>
      </p:sp>
      <p:pic>
        <p:nvPicPr>
          <p:cNvPr id="2050" name="Picture 2" descr="CapriSonne - aufgespies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494" y="2669278"/>
            <a:ext cx="2695907" cy="3597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8137451" y="-41565"/>
            <a:ext cx="4054549" cy="370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 smtClean="0"/>
              <a:t>Rem0 Röthlisberger, Eric </a:t>
            </a:r>
            <a:r>
              <a:rPr lang="de-DE" sz="1000" dirty="0" err="1" smtClean="0"/>
              <a:t>Lagger</a:t>
            </a:r>
            <a:r>
              <a:rPr lang="de-DE" sz="1000" dirty="0" smtClean="0"/>
              <a:t>, </a:t>
            </a:r>
            <a:r>
              <a:rPr lang="de-DE" sz="1000" dirty="0" smtClean="0"/>
              <a:t>Vincent Hofer, Dean Klopsch, Aebi Ryan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2869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0915" y="691116"/>
            <a:ext cx="10018713" cy="1752599"/>
          </a:xfrm>
        </p:spPr>
        <p:txBody>
          <a:bodyPr/>
          <a:lstStyle/>
          <a:p>
            <a:r>
              <a:rPr lang="de-DE" dirty="0" err="1"/>
              <a:t>Resumeé</a:t>
            </a:r>
            <a:endParaRPr lang="de-DE" dirty="0"/>
          </a:p>
        </p:txBody>
      </p:sp>
      <p:pic>
        <p:nvPicPr>
          <p:cNvPr id="1028" name="Picture 4" descr="http://engelsk.arbejdstilsynet.dk/~/media/AT/at/03-Tilsyn/Smiley-ordning/green_smiley_130%20gif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828" y="3172489"/>
            <a:ext cx="12382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engelsk.arbejdstilsynet.dk/~/media/AT/at/03-Tilsyn/Smiley-ordning/red_smiley_130%20gif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061" y="3172489"/>
            <a:ext cx="12382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8137451" y="-41565"/>
            <a:ext cx="4054549" cy="370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 smtClean="0"/>
              <a:t>Rem0 Röthlisberger, Eric </a:t>
            </a:r>
            <a:r>
              <a:rPr lang="de-DE" sz="1000" dirty="0" err="1" smtClean="0"/>
              <a:t>Lagger</a:t>
            </a:r>
            <a:r>
              <a:rPr lang="de-DE" sz="1000" dirty="0" smtClean="0"/>
              <a:t>, </a:t>
            </a:r>
            <a:r>
              <a:rPr lang="de-DE" sz="1000" dirty="0" smtClean="0"/>
              <a:t>Vincent Hofer, Dean Klopsch, Aebi Ryan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5967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0</TotalTime>
  <Words>246</Words>
  <Application>Microsoft Office PowerPoint</Application>
  <PresentationFormat>Breitbild</PresentationFormat>
  <Paragraphs>47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Corbel</vt:lpstr>
      <vt:lpstr>Monotype Corsiva</vt:lpstr>
      <vt:lpstr>Parallax</vt:lpstr>
      <vt:lpstr>Flatbook a presentation of team 8  </vt:lpstr>
      <vt:lpstr>Roadmap</vt:lpstr>
      <vt:lpstr>Produktbeschreibung</vt:lpstr>
      <vt:lpstr>Ergonomie</vt:lpstr>
      <vt:lpstr>Affordanz</vt:lpstr>
      <vt:lpstr>Erfahrung</vt:lpstr>
      <vt:lpstr>Interaktion mit Abowd &amp; Beale's Modell</vt:lpstr>
      <vt:lpstr>Benutzertest</vt:lpstr>
      <vt:lpstr>Resumeé</vt:lpstr>
      <vt:lpstr>Questions?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Capri-Sonne Multivitamin</dc:title>
  <dc:creator>Klopsch, Dean (STUDENTS)</dc:creator>
  <cp:lastModifiedBy>Ryan Aebi</cp:lastModifiedBy>
  <cp:revision>33</cp:revision>
  <dcterms:created xsi:type="dcterms:W3CDTF">2016-12-08T12:45:30Z</dcterms:created>
  <dcterms:modified xsi:type="dcterms:W3CDTF">2016-12-12T12:46:51Z</dcterms:modified>
</cp:coreProperties>
</file>